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85DD-AE85-4FFE-926F-0B4405E78E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A07B1-8A1C-4625-B1BC-CEF445280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51C1EB-D9E4-4545-BF15-89C88C030C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11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1" indent="0" algn="ctr">
              <a:buNone/>
              <a:defRPr sz="1600"/>
            </a:lvl4pPr>
            <a:lvl5pPr marL="1828695" indent="0" algn="ctr">
              <a:buNone/>
              <a:defRPr sz="1600"/>
            </a:lvl5pPr>
            <a:lvl6pPr marL="2285869" indent="0" algn="ctr">
              <a:buNone/>
              <a:defRPr sz="1600"/>
            </a:lvl6pPr>
            <a:lvl7pPr marL="2743043" indent="0" algn="ctr">
              <a:buNone/>
              <a:defRPr sz="1600"/>
            </a:lvl7pPr>
            <a:lvl8pPr marL="3200217" indent="0" algn="ctr">
              <a:buNone/>
              <a:defRPr sz="1600"/>
            </a:lvl8pPr>
            <a:lvl9pPr marL="365739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2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9802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8474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3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2571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0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2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8" y="6333440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7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4075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3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40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24/05/2023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68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3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40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24/05/2023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F83AB-04F8-4C53-93F7-BAAABEF42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000" y="360000"/>
            <a:ext cx="953272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872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662EDD-FC54-4FD7-34D3-93BF7A4E99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09041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60694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6569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5658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5649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993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8" indent="0">
              <a:buNone/>
              <a:defRPr sz="1200"/>
            </a:lvl3pPr>
            <a:lvl4pPr marL="1371521" indent="0">
              <a:buNone/>
              <a:defRPr sz="1000"/>
            </a:lvl4pPr>
            <a:lvl5pPr marL="1828695" indent="0">
              <a:buNone/>
              <a:defRPr sz="1000"/>
            </a:lvl5pPr>
            <a:lvl6pPr marL="2285869" indent="0">
              <a:buNone/>
              <a:defRPr sz="1000"/>
            </a:lvl6pPr>
            <a:lvl7pPr marL="2743043" indent="0">
              <a:buNone/>
              <a:defRPr sz="1000"/>
            </a:lvl7pPr>
            <a:lvl8pPr marL="3200217" indent="0">
              <a:buNone/>
              <a:defRPr sz="1000"/>
            </a:lvl8pPr>
            <a:lvl9pPr marL="365739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7497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4" indent="0">
              <a:buNone/>
              <a:defRPr sz="2800"/>
            </a:lvl2pPr>
            <a:lvl3pPr marL="914348" indent="0">
              <a:buNone/>
              <a:defRPr sz="2400"/>
            </a:lvl3pPr>
            <a:lvl4pPr marL="1371521" indent="0">
              <a:buNone/>
              <a:defRPr sz="2000"/>
            </a:lvl4pPr>
            <a:lvl5pPr marL="1828695" indent="0">
              <a:buNone/>
              <a:defRPr sz="2000"/>
            </a:lvl5pPr>
            <a:lvl6pPr marL="2285869" indent="0">
              <a:buNone/>
              <a:defRPr sz="2000"/>
            </a:lvl6pPr>
            <a:lvl7pPr marL="2743043" indent="0">
              <a:buNone/>
              <a:defRPr sz="2000"/>
            </a:lvl7pPr>
            <a:lvl8pPr marL="3200217" indent="0">
              <a:buNone/>
              <a:defRPr sz="2000"/>
            </a:lvl8pPr>
            <a:lvl9pPr marL="365739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8" indent="0">
              <a:buNone/>
              <a:defRPr sz="1200"/>
            </a:lvl3pPr>
            <a:lvl4pPr marL="1371521" indent="0">
              <a:buNone/>
              <a:defRPr sz="1000"/>
            </a:lvl4pPr>
            <a:lvl5pPr marL="1828695" indent="0">
              <a:buNone/>
              <a:defRPr sz="1000"/>
            </a:lvl5pPr>
            <a:lvl6pPr marL="2285869" indent="0">
              <a:buNone/>
              <a:defRPr sz="1000"/>
            </a:lvl6pPr>
            <a:lvl7pPr marL="2743043" indent="0">
              <a:buNone/>
              <a:defRPr sz="1000"/>
            </a:lvl7pPr>
            <a:lvl8pPr marL="3200217" indent="0">
              <a:buNone/>
              <a:defRPr sz="1000"/>
            </a:lvl8pPr>
            <a:lvl9pPr marL="365739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7576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12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34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7" indent="-228587" algn="l" defTabSz="91434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1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8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2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5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9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3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7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3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7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hyperlink" Target="https://learninghub.nhs.uk/catalogue/healthcare-support-workers-handbook" TargetMode="External"/><Relationship Id="rId4" Type="http://schemas.openxmlformats.org/officeDocument/2006/relationships/hyperlink" Target="https://gbr01.safelinks.protection.outlook.com/?url=https%3A%2F%2Flearninghub.nhs.uk%2Fcatalogue%2Fhealthcare-support-workers-handbook&amp;data=05%7C01%7Csarah.chamberlain1%40nhs.net%7C4da5a2f4426647f47c1b08db6dabc58f%7C37c354b285b047f5b22207b48d774ee3%7C0%7C0%7C638224356753967774%7CUnknown%7CTWFpbGZsb3d8eyJWIjoiMC4wLjAwMDAiLCJQIjoiV2luMzIiLCJBTiI6Ik1haWwiLCJXVCI6Mn0%3D%7C3000%7C%7C%7C&amp;sdata=n0sL4ouMXr%2BdgRtFtMWuSz3n7bma6eGQ3hhsaBEVVyY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7B245B-4329-D7A6-71ED-A51F635A7753}"/>
              </a:ext>
            </a:extLst>
          </p:cNvPr>
          <p:cNvSpPr txBox="1"/>
          <p:nvPr/>
        </p:nvSpPr>
        <p:spPr>
          <a:xfrm>
            <a:off x="553148" y="1356721"/>
            <a:ext cx="7131929" cy="2760605"/>
          </a:xfrm>
          <a:prstGeom prst="rect">
            <a:avLst/>
          </a:prstGeom>
          <a:noFill/>
        </p:spPr>
        <p:txBody>
          <a:bodyPr wrap="square" lIns="58652" tIns="29326" rIns="58652" bIns="29326" rtlCol="0" anchor="t">
            <a:spAutoFit/>
          </a:bodyPr>
          <a:lstStyle/>
          <a:p>
            <a:pPr defTabSz="293248"/>
            <a:r>
              <a:rPr lang="en-US" sz="3977" b="1">
                <a:solidFill>
                  <a:prstClr val="white"/>
                </a:solidFill>
                <a:latin typeface="Arial"/>
                <a:ea typeface="Calibri" panose="020F0502020204030204" pitchFamily="34" charset="0"/>
                <a:cs typeface="Arial"/>
              </a:rPr>
              <a:t>Healthcare Support Workers’ Handbook</a:t>
            </a:r>
          </a:p>
          <a:p>
            <a:pPr defTabSz="293248"/>
            <a:endParaRPr lang="en-US" sz="320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293248"/>
            <a:r>
              <a:rPr lang="en-US" sz="3200">
                <a:solidFill>
                  <a:prstClr val="white"/>
                </a:solidFill>
                <a:latin typeface="Arial" panose="020B0604020202020204" pitchFamily="34" charset="0"/>
              </a:rPr>
              <a:t>A one stop shop of useful elearning resources</a:t>
            </a:r>
            <a:endParaRPr lang="en-GB" sz="3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0091A5-1685-1849-9453-CCBBAF24C8E0}"/>
              </a:ext>
            </a:extLst>
          </p:cNvPr>
          <p:cNvSpPr/>
          <p:nvPr/>
        </p:nvSpPr>
        <p:spPr>
          <a:xfrm>
            <a:off x="7281611" y="2330911"/>
            <a:ext cx="4926998" cy="4535383"/>
          </a:xfrm>
          <a:custGeom>
            <a:avLst/>
            <a:gdLst>
              <a:gd name="connsiteX0" fmla="*/ 0 w 4667075"/>
              <a:gd name="connsiteY0" fmla="*/ 0 h 4156745"/>
              <a:gd name="connsiteX1" fmla="*/ 4667075 w 4667075"/>
              <a:gd name="connsiteY1" fmla="*/ 0 h 4156745"/>
              <a:gd name="connsiteX2" fmla="*/ 4667075 w 4667075"/>
              <a:gd name="connsiteY2" fmla="*/ 4156745 h 4156745"/>
              <a:gd name="connsiteX3" fmla="*/ 0 w 4667075"/>
              <a:gd name="connsiteY3" fmla="*/ 4156745 h 4156745"/>
              <a:gd name="connsiteX4" fmla="*/ 0 w 4667075"/>
              <a:gd name="connsiteY4" fmla="*/ 0 h 4156745"/>
              <a:gd name="connsiteX0" fmla="*/ 290818 w 4957893"/>
              <a:gd name="connsiteY0" fmla="*/ 0 h 4156745"/>
              <a:gd name="connsiteX1" fmla="*/ 4957893 w 4957893"/>
              <a:gd name="connsiteY1" fmla="*/ 0 h 4156745"/>
              <a:gd name="connsiteX2" fmla="*/ 4957893 w 4957893"/>
              <a:gd name="connsiteY2" fmla="*/ 4156745 h 4156745"/>
              <a:gd name="connsiteX3" fmla="*/ 290818 w 4957893"/>
              <a:gd name="connsiteY3" fmla="*/ 4156745 h 4156745"/>
              <a:gd name="connsiteX4" fmla="*/ 290818 w 4957893"/>
              <a:gd name="connsiteY4" fmla="*/ 0 h 4156745"/>
              <a:gd name="connsiteX0" fmla="*/ 290818 w 4957893"/>
              <a:gd name="connsiteY0" fmla="*/ 354201 h 4510946"/>
              <a:gd name="connsiteX1" fmla="*/ 4957893 w 4957893"/>
              <a:gd name="connsiteY1" fmla="*/ 354201 h 4510946"/>
              <a:gd name="connsiteX2" fmla="*/ 4957893 w 4957893"/>
              <a:gd name="connsiteY2" fmla="*/ 4510946 h 4510946"/>
              <a:gd name="connsiteX3" fmla="*/ 290818 w 4957893"/>
              <a:gd name="connsiteY3" fmla="*/ 4510946 h 4510946"/>
              <a:gd name="connsiteX4" fmla="*/ 290818 w 4957893"/>
              <a:gd name="connsiteY4" fmla="*/ 354201 h 4510946"/>
              <a:gd name="connsiteX0" fmla="*/ 621076 w 4667366"/>
              <a:gd name="connsiteY0" fmla="*/ 637343 h 4173303"/>
              <a:gd name="connsiteX1" fmla="*/ 4667366 w 4667366"/>
              <a:gd name="connsiteY1" fmla="*/ 16558 h 4173303"/>
              <a:gd name="connsiteX2" fmla="*/ 4667366 w 4667366"/>
              <a:gd name="connsiteY2" fmla="*/ 4173303 h 4173303"/>
              <a:gd name="connsiteX3" fmla="*/ 291 w 4667366"/>
              <a:gd name="connsiteY3" fmla="*/ 4173303 h 4173303"/>
              <a:gd name="connsiteX4" fmla="*/ 621076 w 4667366"/>
              <a:gd name="connsiteY4" fmla="*/ 637343 h 4173303"/>
              <a:gd name="connsiteX0" fmla="*/ 566528 w 4671541"/>
              <a:gd name="connsiteY0" fmla="*/ 618302 h 4179429"/>
              <a:gd name="connsiteX1" fmla="*/ 4671541 w 4671541"/>
              <a:gd name="connsiteY1" fmla="*/ 22684 h 4179429"/>
              <a:gd name="connsiteX2" fmla="*/ 4671541 w 4671541"/>
              <a:gd name="connsiteY2" fmla="*/ 4179429 h 4179429"/>
              <a:gd name="connsiteX3" fmla="*/ 4466 w 4671541"/>
              <a:gd name="connsiteY3" fmla="*/ 4179429 h 4179429"/>
              <a:gd name="connsiteX4" fmla="*/ 566528 w 4671541"/>
              <a:gd name="connsiteY4" fmla="*/ 618302 h 4179429"/>
              <a:gd name="connsiteX0" fmla="*/ 566528 w 4671541"/>
              <a:gd name="connsiteY0" fmla="*/ 809304 h 4370431"/>
              <a:gd name="connsiteX1" fmla="*/ 4671541 w 4671541"/>
              <a:gd name="connsiteY1" fmla="*/ 213686 h 4370431"/>
              <a:gd name="connsiteX2" fmla="*/ 4671541 w 4671541"/>
              <a:gd name="connsiteY2" fmla="*/ 4370431 h 4370431"/>
              <a:gd name="connsiteX3" fmla="*/ 4466 w 4671541"/>
              <a:gd name="connsiteY3" fmla="*/ 4370431 h 4370431"/>
              <a:gd name="connsiteX4" fmla="*/ 566528 w 4671541"/>
              <a:gd name="connsiteY4" fmla="*/ 809304 h 4370431"/>
              <a:gd name="connsiteX0" fmla="*/ 724867 w 4829880"/>
              <a:gd name="connsiteY0" fmla="*/ 809304 h 4370431"/>
              <a:gd name="connsiteX1" fmla="*/ 4829880 w 4829880"/>
              <a:gd name="connsiteY1" fmla="*/ 213686 h 4370431"/>
              <a:gd name="connsiteX2" fmla="*/ 4829880 w 4829880"/>
              <a:gd name="connsiteY2" fmla="*/ 4370431 h 4370431"/>
              <a:gd name="connsiteX3" fmla="*/ 162805 w 4829880"/>
              <a:gd name="connsiteY3" fmla="*/ 4370431 h 4370431"/>
              <a:gd name="connsiteX4" fmla="*/ 724867 w 4829880"/>
              <a:gd name="connsiteY4" fmla="*/ 809304 h 4370431"/>
              <a:gd name="connsiteX0" fmla="*/ 724867 w 4829880"/>
              <a:gd name="connsiteY0" fmla="*/ 1045333 h 4606460"/>
              <a:gd name="connsiteX1" fmla="*/ 2595612 w 4829880"/>
              <a:gd name="connsiteY1" fmla="*/ 172878 h 4606460"/>
              <a:gd name="connsiteX2" fmla="*/ 4829880 w 4829880"/>
              <a:gd name="connsiteY2" fmla="*/ 449715 h 4606460"/>
              <a:gd name="connsiteX3" fmla="*/ 4829880 w 4829880"/>
              <a:gd name="connsiteY3" fmla="*/ 4606460 h 4606460"/>
              <a:gd name="connsiteX4" fmla="*/ 162805 w 4829880"/>
              <a:gd name="connsiteY4" fmla="*/ 4606460 h 4606460"/>
              <a:gd name="connsiteX5" fmla="*/ 724867 w 4829880"/>
              <a:gd name="connsiteY5" fmla="*/ 1045333 h 4606460"/>
              <a:gd name="connsiteX0" fmla="*/ 724867 w 4829880"/>
              <a:gd name="connsiteY0" fmla="*/ 971445 h 4532572"/>
              <a:gd name="connsiteX1" fmla="*/ 2595612 w 4829880"/>
              <a:gd name="connsiteY1" fmla="*/ 98990 h 4532572"/>
              <a:gd name="connsiteX2" fmla="*/ 4829880 w 4829880"/>
              <a:gd name="connsiteY2" fmla="*/ 375827 h 4532572"/>
              <a:gd name="connsiteX3" fmla="*/ 4829880 w 4829880"/>
              <a:gd name="connsiteY3" fmla="*/ 4532572 h 4532572"/>
              <a:gd name="connsiteX4" fmla="*/ 162805 w 4829880"/>
              <a:gd name="connsiteY4" fmla="*/ 4532572 h 4532572"/>
              <a:gd name="connsiteX5" fmla="*/ 724867 w 4829880"/>
              <a:gd name="connsiteY5" fmla="*/ 971445 h 4532572"/>
              <a:gd name="connsiteX0" fmla="*/ 724867 w 4829880"/>
              <a:gd name="connsiteY0" fmla="*/ 872455 h 4433582"/>
              <a:gd name="connsiteX1" fmla="*/ 2595612 w 4829880"/>
              <a:gd name="connsiteY1" fmla="*/ 0 h 4433582"/>
              <a:gd name="connsiteX2" fmla="*/ 4829880 w 4829880"/>
              <a:gd name="connsiteY2" fmla="*/ 276837 h 4433582"/>
              <a:gd name="connsiteX3" fmla="*/ 4829880 w 4829880"/>
              <a:gd name="connsiteY3" fmla="*/ 4433582 h 4433582"/>
              <a:gd name="connsiteX4" fmla="*/ 162805 w 4829880"/>
              <a:gd name="connsiteY4" fmla="*/ 4433582 h 4433582"/>
              <a:gd name="connsiteX5" fmla="*/ 724867 w 4829880"/>
              <a:gd name="connsiteY5" fmla="*/ 872455 h 4433582"/>
              <a:gd name="connsiteX0" fmla="*/ 724867 w 4829880"/>
              <a:gd name="connsiteY0" fmla="*/ 915895 h 4477022"/>
              <a:gd name="connsiteX1" fmla="*/ 2595612 w 4829880"/>
              <a:gd name="connsiteY1" fmla="*/ 43440 h 4477022"/>
              <a:gd name="connsiteX2" fmla="*/ 4829880 w 4829880"/>
              <a:gd name="connsiteY2" fmla="*/ 320277 h 4477022"/>
              <a:gd name="connsiteX3" fmla="*/ 4829880 w 4829880"/>
              <a:gd name="connsiteY3" fmla="*/ 4477022 h 4477022"/>
              <a:gd name="connsiteX4" fmla="*/ 162805 w 4829880"/>
              <a:gd name="connsiteY4" fmla="*/ 4477022 h 4477022"/>
              <a:gd name="connsiteX5" fmla="*/ 724867 w 4829880"/>
              <a:gd name="connsiteY5" fmla="*/ 915895 h 4477022"/>
              <a:gd name="connsiteX0" fmla="*/ 724867 w 4829880"/>
              <a:gd name="connsiteY0" fmla="*/ 915895 h 4477022"/>
              <a:gd name="connsiteX1" fmla="*/ 2595612 w 4829880"/>
              <a:gd name="connsiteY1" fmla="*/ 43440 h 4477022"/>
              <a:gd name="connsiteX2" fmla="*/ 4829880 w 4829880"/>
              <a:gd name="connsiteY2" fmla="*/ 320277 h 4477022"/>
              <a:gd name="connsiteX3" fmla="*/ 4829880 w 4829880"/>
              <a:gd name="connsiteY3" fmla="*/ 4477022 h 4477022"/>
              <a:gd name="connsiteX4" fmla="*/ 162805 w 4829880"/>
              <a:gd name="connsiteY4" fmla="*/ 4477022 h 4477022"/>
              <a:gd name="connsiteX5" fmla="*/ 724867 w 4829880"/>
              <a:gd name="connsiteY5" fmla="*/ 915895 h 4477022"/>
              <a:gd name="connsiteX0" fmla="*/ 1014555 w 5119568"/>
              <a:gd name="connsiteY0" fmla="*/ 915895 h 4477022"/>
              <a:gd name="connsiteX1" fmla="*/ 2885300 w 5119568"/>
              <a:gd name="connsiteY1" fmla="*/ 43440 h 4477022"/>
              <a:gd name="connsiteX2" fmla="*/ 5119568 w 5119568"/>
              <a:gd name="connsiteY2" fmla="*/ 320277 h 4477022"/>
              <a:gd name="connsiteX3" fmla="*/ 5119568 w 5119568"/>
              <a:gd name="connsiteY3" fmla="*/ 4477022 h 4477022"/>
              <a:gd name="connsiteX4" fmla="*/ 452493 w 5119568"/>
              <a:gd name="connsiteY4" fmla="*/ 4477022 h 4477022"/>
              <a:gd name="connsiteX5" fmla="*/ 234379 w 5119568"/>
              <a:gd name="connsiteY5" fmla="*/ 3147367 h 4477022"/>
              <a:gd name="connsiteX6" fmla="*/ 1014555 w 5119568"/>
              <a:gd name="connsiteY6" fmla="*/ 915895 h 4477022"/>
              <a:gd name="connsiteX0" fmla="*/ 981326 w 5086339"/>
              <a:gd name="connsiteY0" fmla="*/ 915895 h 4477022"/>
              <a:gd name="connsiteX1" fmla="*/ 2852071 w 5086339"/>
              <a:gd name="connsiteY1" fmla="*/ 43440 h 4477022"/>
              <a:gd name="connsiteX2" fmla="*/ 5086339 w 5086339"/>
              <a:gd name="connsiteY2" fmla="*/ 320277 h 4477022"/>
              <a:gd name="connsiteX3" fmla="*/ 5086339 w 5086339"/>
              <a:gd name="connsiteY3" fmla="*/ 4477022 h 4477022"/>
              <a:gd name="connsiteX4" fmla="*/ 419264 w 5086339"/>
              <a:gd name="connsiteY4" fmla="*/ 4477022 h 4477022"/>
              <a:gd name="connsiteX5" fmla="*/ 201150 w 5086339"/>
              <a:gd name="connsiteY5" fmla="*/ 3147367 h 4477022"/>
              <a:gd name="connsiteX6" fmla="*/ 981326 w 5086339"/>
              <a:gd name="connsiteY6" fmla="*/ 915895 h 4477022"/>
              <a:gd name="connsiteX0" fmla="*/ 945705 w 5050718"/>
              <a:gd name="connsiteY0" fmla="*/ 915895 h 4477022"/>
              <a:gd name="connsiteX1" fmla="*/ 2816450 w 5050718"/>
              <a:gd name="connsiteY1" fmla="*/ 43440 h 4477022"/>
              <a:gd name="connsiteX2" fmla="*/ 5050718 w 5050718"/>
              <a:gd name="connsiteY2" fmla="*/ 320277 h 4477022"/>
              <a:gd name="connsiteX3" fmla="*/ 5050718 w 5050718"/>
              <a:gd name="connsiteY3" fmla="*/ 4477022 h 4477022"/>
              <a:gd name="connsiteX4" fmla="*/ 383643 w 5050718"/>
              <a:gd name="connsiteY4" fmla="*/ 4477022 h 4477022"/>
              <a:gd name="connsiteX5" fmla="*/ 274586 w 5050718"/>
              <a:gd name="connsiteY5" fmla="*/ 2375580 h 4477022"/>
              <a:gd name="connsiteX6" fmla="*/ 945705 w 5050718"/>
              <a:gd name="connsiteY6" fmla="*/ 915895 h 4477022"/>
              <a:gd name="connsiteX0" fmla="*/ 708550 w 4813563"/>
              <a:gd name="connsiteY0" fmla="*/ 915895 h 4477022"/>
              <a:gd name="connsiteX1" fmla="*/ 2579295 w 4813563"/>
              <a:gd name="connsiteY1" fmla="*/ 43440 h 4477022"/>
              <a:gd name="connsiteX2" fmla="*/ 4813563 w 4813563"/>
              <a:gd name="connsiteY2" fmla="*/ 320277 h 4477022"/>
              <a:gd name="connsiteX3" fmla="*/ 4813563 w 4813563"/>
              <a:gd name="connsiteY3" fmla="*/ 4477022 h 4477022"/>
              <a:gd name="connsiteX4" fmla="*/ 146488 w 4813563"/>
              <a:gd name="connsiteY4" fmla="*/ 4477022 h 4477022"/>
              <a:gd name="connsiteX5" fmla="*/ 37431 w 4813563"/>
              <a:gd name="connsiteY5" fmla="*/ 2375580 h 4477022"/>
              <a:gd name="connsiteX6" fmla="*/ 708550 w 4813563"/>
              <a:gd name="connsiteY6" fmla="*/ 915895 h 4477022"/>
              <a:gd name="connsiteX0" fmla="*/ 736584 w 4841597"/>
              <a:gd name="connsiteY0" fmla="*/ 915895 h 4477022"/>
              <a:gd name="connsiteX1" fmla="*/ 2607329 w 4841597"/>
              <a:gd name="connsiteY1" fmla="*/ 43440 h 4477022"/>
              <a:gd name="connsiteX2" fmla="*/ 4841597 w 4841597"/>
              <a:gd name="connsiteY2" fmla="*/ 320277 h 4477022"/>
              <a:gd name="connsiteX3" fmla="*/ 4841597 w 4841597"/>
              <a:gd name="connsiteY3" fmla="*/ 4477022 h 4477022"/>
              <a:gd name="connsiteX4" fmla="*/ 174522 w 4841597"/>
              <a:gd name="connsiteY4" fmla="*/ 4477022 h 4477022"/>
              <a:gd name="connsiteX5" fmla="*/ 65465 w 4841597"/>
              <a:gd name="connsiteY5" fmla="*/ 2375580 h 4477022"/>
              <a:gd name="connsiteX6" fmla="*/ 736584 w 4841597"/>
              <a:gd name="connsiteY6" fmla="*/ 915895 h 4477022"/>
              <a:gd name="connsiteX0" fmla="*/ 761465 w 4866478"/>
              <a:gd name="connsiteY0" fmla="*/ 915895 h 4477022"/>
              <a:gd name="connsiteX1" fmla="*/ 2632210 w 4866478"/>
              <a:gd name="connsiteY1" fmla="*/ 43440 h 4477022"/>
              <a:gd name="connsiteX2" fmla="*/ 4866478 w 4866478"/>
              <a:gd name="connsiteY2" fmla="*/ 320277 h 4477022"/>
              <a:gd name="connsiteX3" fmla="*/ 4866478 w 4866478"/>
              <a:gd name="connsiteY3" fmla="*/ 4477022 h 4477022"/>
              <a:gd name="connsiteX4" fmla="*/ 199403 w 4866478"/>
              <a:gd name="connsiteY4" fmla="*/ 4477022 h 4477022"/>
              <a:gd name="connsiteX5" fmla="*/ 90346 w 4866478"/>
              <a:gd name="connsiteY5" fmla="*/ 2375580 h 4477022"/>
              <a:gd name="connsiteX6" fmla="*/ 761465 w 4866478"/>
              <a:gd name="connsiteY6" fmla="*/ 915895 h 4477022"/>
              <a:gd name="connsiteX0" fmla="*/ 761465 w 4866478"/>
              <a:gd name="connsiteY0" fmla="*/ 915895 h 4477022"/>
              <a:gd name="connsiteX1" fmla="*/ 2632210 w 4866478"/>
              <a:gd name="connsiteY1" fmla="*/ 43440 h 4477022"/>
              <a:gd name="connsiteX2" fmla="*/ 4866478 w 4866478"/>
              <a:gd name="connsiteY2" fmla="*/ 320277 h 4477022"/>
              <a:gd name="connsiteX3" fmla="*/ 4866478 w 4866478"/>
              <a:gd name="connsiteY3" fmla="*/ 4477022 h 4477022"/>
              <a:gd name="connsiteX4" fmla="*/ 199403 w 4866478"/>
              <a:gd name="connsiteY4" fmla="*/ 4477022 h 4477022"/>
              <a:gd name="connsiteX5" fmla="*/ 90346 w 4866478"/>
              <a:gd name="connsiteY5" fmla="*/ 2375580 h 4477022"/>
              <a:gd name="connsiteX6" fmla="*/ 761465 w 4866478"/>
              <a:gd name="connsiteY6" fmla="*/ 915895 h 4477022"/>
              <a:gd name="connsiteX0" fmla="*/ 761465 w 4866478"/>
              <a:gd name="connsiteY0" fmla="*/ 878796 h 4439923"/>
              <a:gd name="connsiteX1" fmla="*/ 2632210 w 4866478"/>
              <a:gd name="connsiteY1" fmla="*/ 6341 h 4439923"/>
              <a:gd name="connsiteX2" fmla="*/ 4866478 w 4866478"/>
              <a:gd name="connsiteY2" fmla="*/ 283178 h 4439923"/>
              <a:gd name="connsiteX3" fmla="*/ 4866478 w 4866478"/>
              <a:gd name="connsiteY3" fmla="*/ 4439923 h 4439923"/>
              <a:gd name="connsiteX4" fmla="*/ 199403 w 4866478"/>
              <a:gd name="connsiteY4" fmla="*/ 4439923 h 4439923"/>
              <a:gd name="connsiteX5" fmla="*/ 90346 w 4866478"/>
              <a:gd name="connsiteY5" fmla="*/ 2338481 h 4439923"/>
              <a:gd name="connsiteX6" fmla="*/ 761465 w 4866478"/>
              <a:gd name="connsiteY6" fmla="*/ 878796 h 4439923"/>
              <a:gd name="connsiteX0" fmla="*/ 761465 w 4866478"/>
              <a:gd name="connsiteY0" fmla="*/ 918546 h 4479673"/>
              <a:gd name="connsiteX1" fmla="*/ 2808379 w 4866478"/>
              <a:gd name="connsiteY1" fmla="*/ 4146 h 4479673"/>
              <a:gd name="connsiteX2" fmla="*/ 4866478 w 4866478"/>
              <a:gd name="connsiteY2" fmla="*/ 322928 h 4479673"/>
              <a:gd name="connsiteX3" fmla="*/ 4866478 w 4866478"/>
              <a:gd name="connsiteY3" fmla="*/ 4479673 h 4479673"/>
              <a:gd name="connsiteX4" fmla="*/ 199403 w 4866478"/>
              <a:gd name="connsiteY4" fmla="*/ 4479673 h 4479673"/>
              <a:gd name="connsiteX5" fmla="*/ 90346 w 4866478"/>
              <a:gd name="connsiteY5" fmla="*/ 2378231 h 4479673"/>
              <a:gd name="connsiteX6" fmla="*/ 761465 w 4866478"/>
              <a:gd name="connsiteY6" fmla="*/ 918546 h 4479673"/>
              <a:gd name="connsiteX0" fmla="*/ 761465 w 4866478"/>
              <a:gd name="connsiteY0" fmla="*/ 918546 h 4479673"/>
              <a:gd name="connsiteX1" fmla="*/ 2808379 w 4866478"/>
              <a:gd name="connsiteY1" fmla="*/ 4146 h 4479673"/>
              <a:gd name="connsiteX2" fmla="*/ 4866478 w 4866478"/>
              <a:gd name="connsiteY2" fmla="*/ 322928 h 4479673"/>
              <a:gd name="connsiteX3" fmla="*/ 4866478 w 4866478"/>
              <a:gd name="connsiteY3" fmla="*/ 4479673 h 4479673"/>
              <a:gd name="connsiteX4" fmla="*/ 199403 w 4866478"/>
              <a:gd name="connsiteY4" fmla="*/ 4479673 h 4479673"/>
              <a:gd name="connsiteX5" fmla="*/ 90346 w 4866478"/>
              <a:gd name="connsiteY5" fmla="*/ 2378231 h 4479673"/>
              <a:gd name="connsiteX6" fmla="*/ 761465 w 4866478"/>
              <a:gd name="connsiteY6" fmla="*/ 918546 h 447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478" h="4479673">
                <a:moveTo>
                  <a:pt x="761465" y="918546"/>
                </a:moveTo>
                <a:cubicBezTo>
                  <a:pt x="1488510" y="222959"/>
                  <a:pt x="2350713" y="27915"/>
                  <a:pt x="2808379" y="4146"/>
                </a:cubicBezTo>
                <a:cubicBezTo>
                  <a:pt x="3358325" y="-19623"/>
                  <a:pt x="3892889" y="55179"/>
                  <a:pt x="4866478" y="322928"/>
                </a:cubicBezTo>
                <a:lnTo>
                  <a:pt x="4866478" y="4479673"/>
                </a:lnTo>
                <a:lnTo>
                  <a:pt x="199403" y="4479673"/>
                </a:lnTo>
                <a:cubicBezTo>
                  <a:pt x="-125438" y="3430350"/>
                  <a:pt x="30225" y="2728471"/>
                  <a:pt x="90346" y="2378231"/>
                </a:cubicBezTo>
                <a:cubicBezTo>
                  <a:pt x="267913" y="1725988"/>
                  <a:pt x="330830" y="1430275"/>
                  <a:pt x="761465" y="918546"/>
                </a:cubicBezTo>
                <a:close/>
              </a:path>
            </a:pathLst>
          </a:custGeom>
          <a:blipFill>
            <a:blip r:embed="rId3"/>
            <a:srcRect/>
            <a:stretch>
              <a:fillRect l="-8913" r="-8913"/>
            </a:stretch>
          </a:blipFill>
          <a:ln>
            <a:noFill/>
          </a:ln>
          <a:effectLst>
            <a:innerShdw blurRad="63500" dist="50800" dir="13500000">
              <a:prstClr val="black">
                <a:alpha val="25000"/>
              </a:prst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3535172-4B20-C3DE-E7A4-5D17A06C1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" y="62708"/>
            <a:ext cx="3111257" cy="16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8652" tIns="29326" rIns="58652" bIns="29326" numCol="1" anchor="ctr" anchorCtr="0" compatLnSpc="1">
            <a:prstTxWarp prst="textNoShape">
              <a:avLst/>
            </a:prstTxWarp>
            <a:spAutoFit/>
          </a:bodyPr>
          <a:lstStyle/>
          <a:p>
            <a:pPr defTabSz="5864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706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https://learninghub.nhs.uk/catalogue/healthcare-support-workers-handbook</a:t>
            </a:r>
            <a:endParaRPr lang="en-GB" altLang="en-US" sz="1155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7C913-7069-3A14-CCBF-22AC616FFA1A}"/>
              </a:ext>
            </a:extLst>
          </p:cNvPr>
          <p:cNvSpPr txBox="1"/>
          <p:nvPr/>
        </p:nvSpPr>
        <p:spPr>
          <a:xfrm>
            <a:off x="553149" y="4598603"/>
            <a:ext cx="3071410" cy="151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3248"/>
            <a:r>
              <a:rPr lang="en-GB" sz="2309">
                <a:solidFill>
                  <a:prstClr val="white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https://learninghub.nhs.uk/catalogue/healthcare-support-workers-handbook</a:t>
            </a:r>
            <a:r>
              <a:rPr lang="en-GB" sz="2309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DB0197-35AE-D9EA-A109-9119BEBFD77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193" t="3962" r="6636" b="5820"/>
          <a:stretch/>
        </p:blipFill>
        <p:spPr>
          <a:xfrm>
            <a:off x="4024624" y="4224506"/>
            <a:ext cx="2300961" cy="222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2017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Chamberlain</dc:creator>
  <cp:lastModifiedBy>Sarah Chamberlain</cp:lastModifiedBy>
  <cp:revision>1</cp:revision>
  <dcterms:created xsi:type="dcterms:W3CDTF">2023-06-20T14:57:56Z</dcterms:created>
  <dcterms:modified xsi:type="dcterms:W3CDTF">2023-06-20T14:58:38Z</dcterms:modified>
</cp:coreProperties>
</file>